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1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2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3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4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5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6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  <p:sldMasterId id="2147484383" r:id="rId2"/>
    <p:sldMasterId id="2147484295" r:id="rId3"/>
    <p:sldMasterId id="2147484307" r:id="rId4"/>
    <p:sldMasterId id="2147484315" r:id="rId5"/>
    <p:sldMasterId id="2147484323" r:id="rId6"/>
    <p:sldMasterId id="2147484331" r:id="rId7"/>
    <p:sldMasterId id="2147484339" r:id="rId8"/>
    <p:sldMasterId id="2147484347" r:id="rId9"/>
    <p:sldMasterId id="2147484391" r:id="rId10"/>
    <p:sldMasterId id="2147484399" r:id="rId11"/>
    <p:sldMasterId id="2147484407" r:id="rId12"/>
    <p:sldMasterId id="2147484415" r:id="rId13"/>
    <p:sldMasterId id="2147484423" r:id="rId14"/>
    <p:sldMasterId id="2147484431" r:id="rId15"/>
    <p:sldMasterId id="2147484439" r:id="rId16"/>
    <p:sldMasterId id="2147484447" r:id="rId17"/>
  </p:sldMasterIdLst>
  <p:notesMasterIdLst>
    <p:notesMasterId r:id="rId39"/>
  </p:notesMasterIdLst>
  <p:handoutMasterIdLst>
    <p:handoutMasterId r:id="rId40"/>
  </p:handoutMasterIdLst>
  <p:sldIdLst>
    <p:sldId id="260" r:id="rId18"/>
    <p:sldId id="261" r:id="rId19"/>
    <p:sldId id="278" r:id="rId20"/>
    <p:sldId id="262" r:id="rId21"/>
    <p:sldId id="279" r:id="rId22"/>
    <p:sldId id="265" r:id="rId23"/>
    <p:sldId id="280" r:id="rId24"/>
    <p:sldId id="264" r:id="rId25"/>
    <p:sldId id="267" r:id="rId26"/>
    <p:sldId id="281" r:id="rId27"/>
    <p:sldId id="268" r:id="rId28"/>
    <p:sldId id="282" r:id="rId29"/>
    <p:sldId id="283" r:id="rId30"/>
    <p:sldId id="284" r:id="rId31"/>
    <p:sldId id="274" r:id="rId32"/>
    <p:sldId id="286" r:id="rId33"/>
    <p:sldId id="270" r:id="rId34"/>
    <p:sldId id="285" r:id="rId35"/>
    <p:sldId id="287" r:id="rId36"/>
    <p:sldId id="288" r:id="rId37"/>
    <p:sldId id="27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A020"/>
    <a:srgbClr val="00CC00"/>
    <a:srgbClr val="C89600"/>
    <a:srgbClr val="C81E1E"/>
    <a:srgbClr val="FF9900"/>
    <a:srgbClr val="6600FF"/>
    <a:srgbClr val="000066"/>
    <a:srgbClr val="FFFF00"/>
    <a:srgbClr val="2E50DE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52" autoAdjust="0"/>
    <p:restoredTop sz="94654" autoAdjust="0"/>
  </p:normalViewPr>
  <p:slideViewPr>
    <p:cSldViewPr>
      <p:cViewPr>
        <p:scale>
          <a:sx n="76" d="100"/>
          <a:sy n="76" d="100"/>
        </p:scale>
        <p:origin x="405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1848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48B69-A323-4DEB-A1F0-62983C4A2B46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6B74A-B247-4390-B555-26672262B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50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656B4-86D6-4E7B-858C-832C61B9ECF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E1262-76A4-4F3F-AAAE-2A65F10D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77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9"/>
          <p:cNvSpPr>
            <a:spLocks noGrp="1"/>
          </p:cNvSpPr>
          <p:nvPr>
            <p:ph idx="1" hasCustomPrompt="1"/>
          </p:nvPr>
        </p:nvSpPr>
        <p:spPr>
          <a:xfrm>
            <a:off x="228600" y="2514600"/>
            <a:ext cx="5486400" cy="2971800"/>
          </a:xfrm>
        </p:spPr>
        <p:txBody>
          <a:bodyPr/>
          <a:lstStyle>
            <a:lvl1pPr>
              <a:defRPr/>
            </a:lvl1pPr>
          </a:lstStyle>
          <a:p>
            <a:pPr marL="0" indent="0" algn="ctr">
              <a:buNone/>
            </a:pPr>
            <a:r>
              <a:rPr lang="en-US" altLang="ko-KR" dirty="0"/>
              <a:t>Click to edit text</a:t>
            </a:r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5486400" cy="1371600"/>
          </a:xfrm>
          <a:solidFill>
            <a:srgbClr val="E0A020"/>
          </a:solidFill>
          <a:ln>
            <a:noFill/>
          </a:ln>
          <a:effectLst>
            <a:glow rad="101600">
              <a:srgbClr val="E0A020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>
              <a:defRPr lang="en-US" sz="4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marL="0" lvl="0" algn="ctr" defTabSz="914400" rtl="0" eaLnBrk="1" latinLnBrk="0" hangingPunct="1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3699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13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71031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653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7629507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0991098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645011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8692643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50116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08425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9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07463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832995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2109214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1243015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1927972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04777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882114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231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6333636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5460210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9718252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816476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800364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076915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868020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78383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5538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63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135372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44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os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2286000"/>
          </a:xfrm>
        </p:spPr>
        <p:txBody>
          <a:bodyPr anchor="ctr">
            <a:noAutofit/>
          </a:bodyPr>
          <a:lstStyle>
            <a:lvl1pPr>
              <a:defRPr sz="8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anose="02030600000101010101" pitchFamily="18" charset="-127"/>
                <a:ea typeface="HY강M" panose="02030600000101010101" pitchFamily="18" charset="-127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44818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427932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499982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2059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76967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05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724899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606977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814067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542144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3171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28600" y="228600"/>
            <a:ext cx="8686800" cy="6400800"/>
          </a:xfrm>
        </p:spPr>
        <p:txBody>
          <a:bodyPr anchor="ctr"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708743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37038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01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56835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197213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607122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541700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9051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28365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10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21328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28600" y="228600"/>
            <a:ext cx="8686800" cy="6400800"/>
          </a:xfrm>
        </p:spPr>
        <p:txBody>
          <a:bodyPr anchor="ctr"/>
          <a:lstStyle>
            <a:lvl1pPr>
              <a:lnSpc>
                <a:spcPct val="15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360532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39433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938376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668638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10875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40339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814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42510486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3804686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94000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25618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pattFill prst="dotDmnd">
          <a:fgClr>
            <a:schemeClr val="bg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06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059791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464265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89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7886384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990110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8378914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0322421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056688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74409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5694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7093796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2873343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073386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9229664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06332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22487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112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866259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531234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6748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502920"/>
            <a:ext cx="9144000" cy="45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예수님 때문에 행복합니다</a:t>
            </a: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양재벨라체M" pitchFamily="18" charset="-127"/>
              <a:ea typeface="양재벨라체M" pitchFamily="18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We are happy because of Jesus Christ!</a:t>
            </a:r>
            <a:endParaRPr kumimoji="0" lang="ko-KR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양재벨라체M" pitchFamily="18" charset="-127"/>
              <a:ea typeface="양재벨라체M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2633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990893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219972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14097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280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8416794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2762842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5732958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7431239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897715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559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913056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73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4210333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3738709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6255014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2716472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586915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435010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448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7407549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38658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168042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8372962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82268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93225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83194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091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694328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2149668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837253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8741499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3513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9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381" r:id="rId2"/>
    <p:sldLayoutId id="2147484291" r:id="rId3"/>
    <p:sldLayoutId id="2147484304" r:id="rId4"/>
    <p:sldLayoutId id="2147484294" r:id="rId5"/>
    <p:sldLayoutId id="2147484355" r:id="rId6"/>
    <p:sldLayoutId id="2147484382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42453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9371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14300">
              <a:schemeClr val="accent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02196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114300">
              <a:schemeClr val="accent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44484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glow rad="114300">
              <a:schemeClr val="accent3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74703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132556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glow rad="114300">
              <a:schemeClr val="accent4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42664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90955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glow rad="114300">
              <a:schemeClr val="accent5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42664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9019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41" r:id="rId2"/>
    <p:sldLayoutId id="2147484442" r:id="rId3"/>
    <p:sldLayoutId id="2147484443" r:id="rId4"/>
    <p:sldLayoutId id="2147484444" r:id="rId5"/>
    <p:sldLayoutId id="2147484445" r:id="rId6"/>
    <p:sldLayoutId id="2147484446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 rad="114300">
              <a:schemeClr val="accent6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29322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63321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20231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8" r:id="rId2"/>
    <p:sldLayoutId id="2147484303" r:id="rId3"/>
    <p:sldLayoutId id="2147484306" r:id="rId4"/>
    <p:sldLayoutId id="2147484297" r:id="rId5"/>
    <p:sldLayoutId id="2147484299" r:id="rId6"/>
    <p:sldLayoutId id="2147484305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14300">
              <a:schemeClr val="accent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3118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114300">
              <a:schemeClr val="accent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22584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glow rad="114300">
              <a:schemeClr val="accent3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63912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glow rad="114300">
              <a:schemeClr val="accent4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4890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glow rad="114300">
              <a:schemeClr val="accent5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72505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 rad="114300">
              <a:schemeClr val="accent6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59643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raphicdesign.stackexchange.com/questions/108559/way-to-quickly-select-random-objects-with-variations-in-foreground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raphicdesign.stackexchange.com/questions/108559/way-to-quickly-select-random-objects-with-variations-in-foreground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raphicdesign.stackexchange.com/questions/108559/way-to-quickly-select-random-objects-with-variations-in-foreground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raphicdesign.stackexchange.com/questions/108559/way-to-quickly-select-random-objects-with-variations-in-foreground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raphicdesign.stackexchange.com/questions/108559/way-to-quickly-select-random-objects-with-variations-in-foreground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raphicdesign.stackexchange.com/questions/108559/way-to-quickly-select-random-objects-with-variations-in-foreground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raphicdesign.stackexchange.com/questions/108559/way-to-quickly-select-random-objects-with-variations-in-foreground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phicdesign.stackexchange.com/questions/108559/way-to-quickly-select-random-objects-with-variations-in-foreground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raphicdesign.stackexchange.com/questions/108559/way-to-quickly-select-random-objects-with-variations-in-foreground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raphicdesign.stackexchange.com/questions/108559/way-to-quickly-select-random-objects-with-variations-in-foreground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raphicdesign.stackexchange.com/questions/108559/way-to-quickly-select-random-objects-with-variations-in-foreground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raphicdesign.stackexchange.com/questions/108559/way-to-quickly-select-random-objects-with-variations-in-foreground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raphicdesign.stackexchange.com/questions/108559/way-to-quickly-select-random-objects-with-variations-in-foreground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raphicdesign.stackexchange.com/questions/108559/way-to-quickly-select-random-objects-with-variations-in-foreground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raphicdesign.stackexchange.com/questions/108559/way-to-quickly-select-random-objects-with-variations-in-foreground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raphicdesign.stackexchange.com/questions/108559/way-to-quickly-select-random-objects-with-variations-in-foreground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raphicdesign.stackexchange.com/questions/108559/way-to-quickly-select-random-objects-with-variations-in-foreground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phicdesign.stackexchange.com/questions/108559/way-to-quickly-select-random-objects-with-variations-in-foreground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raphicdesign.stackexchange.com/questions/108559/way-to-quickly-select-random-objects-with-variations-in-foreground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raphicdesign.stackexchange.com/questions/108559/way-to-quickly-select-random-objects-with-variations-in-foreground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raphicdesign.stackexchange.com/questions/108559/way-to-quickly-select-random-objects-with-variations-in-foreground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F3C7A79-8392-4B59-8C7F-D65DC70B6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8F89A22-28A0-4EB6-B669-EF08EE573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One Way</a:t>
            </a:r>
          </a:p>
        </p:txBody>
      </p:sp>
    </p:spTree>
    <p:extLst>
      <p:ext uri="{BB962C8B-B14F-4D97-AF65-F5344CB8AC3E}">
        <p14:creationId xmlns:p14="http://schemas.microsoft.com/office/powerpoint/2010/main" val="112573138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424AD-AB7C-4CB2-8C41-F1AC81BD9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/>
              <a:t>Your grace abounds so deeply within me</a:t>
            </a:r>
          </a:p>
          <a:p>
            <a:pPr latinLnBrk="1"/>
            <a:r>
              <a:rPr lang="ko-KR" altLang="en-US" dirty="0"/>
              <a:t>주님 항상 내 안에 계시네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One Way</a:t>
            </a:r>
          </a:p>
        </p:txBody>
      </p:sp>
    </p:spTree>
    <p:extLst>
      <p:ext uri="{BB962C8B-B14F-4D97-AF65-F5344CB8AC3E}">
        <p14:creationId xmlns:p14="http://schemas.microsoft.com/office/powerpoint/2010/main" val="285623688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5F570-C112-4BB6-B662-ED538E8BB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/>
              <a:t>You will never ever change</a:t>
            </a:r>
          </a:p>
          <a:p>
            <a:pPr latinLnBrk="1"/>
            <a:r>
              <a:rPr lang="en-US" dirty="0"/>
              <a:t>Yesterday today the same</a:t>
            </a:r>
          </a:p>
          <a:p>
            <a:pPr latinLnBrk="1"/>
            <a:r>
              <a:rPr lang="ko-KR" altLang="en-US" dirty="0"/>
              <a:t>변함 없으신 주님</a:t>
            </a:r>
          </a:p>
          <a:p>
            <a:pPr latinLnBrk="1"/>
            <a:r>
              <a:rPr lang="ko-KR" altLang="en-US" dirty="0"/>
              <a:t>어제 오늘 영원히</a:t>
            </a:r>
            <a:endParaRPr lang="en-US" altLang="ko-K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One Way</a:t>
            </a:r>
          </a:p>
        </p:txBody>
      </p:sp>
    </p:spTree>
    <p:extLst>
      <p:ext uri="{BB962C8B-B14F-4D97-AF65-F5344CB8AC3E}">
        <p14:creationId xmlns:p14="http://schemas.microsoft.com/office/powerpoint/2010/main" val="169645373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5F570-C112-4BB6-B662-ED538E8BB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/>
              <a:t>Forever till forever meets no end</a:t>
            </a:r>
          </a:p>
          <a:p>
            <a:pPr latinLnBrk="1"/>
            <a:r>
              <a:rPr lang="ko-KR" altLang="en-US" dirty="0"/>
              <a:t>한결같이 함께 하시네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One Way</a:t>
            </a:r>
          </a:p>
        </p:txBody>
      </p:sp>
    </p:spTree>
    <p:extLst>
      <p:ext uri="{BB962C8B-B14F-4D97-AF65-F5344CB8AC3E}">
        <p14:creationId xmlns:p14="http://schemas.microsoft.com/office/powerpoint/2010/main" val="165019592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5BBF7-D368-47D8-ACBA-D4AFAC455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One way, Jesus</a:t>
            </a:r>
          </a:p>
          <a:p>
            <a:r>
              <a:rPr lang="en-US" dirty="0"/>
              <a:t>You're the only one that I could live for</a:t>
            </a:r>
          </a:p>
          <a:p>
            <a:r>
              <a:rPr lang="ko-KR" altLang="en-US" dirty="0"/>
              <a:t>오직 예수</a:t>
            </a:r>
            <a:endParaRPr lang="en-US" altLang="ko-KR" dirty="0"/>
          </a:p>
          <a:p>
            <a:r>
              <a:rPr lang="ko-KR" altLang="en-US" dirty="0"/>
              <a:t>주님만이 나의 삶의 이유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One Way</a:t>
            </a:r>
          </a:p>
        </p:txBody>
      </p:sp>
    </p:spTree>
    <p:extLst>
      <p:ext uri="{BB962C8B-B14F-4D97-AF65-F5344CB8AC3E}">
        <p14:creationId xmlns:p14="http://schemas.microsoft.com/office/powerpoint/2010/main" val="341561745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5BBF7-D368-47D8-ACBA-D4AFAC455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One way, Jesus</a:t>
            </a:r>
          </a:p>
          <a:p>
            <a:r>
              <a:rPr lang="en-US" dirty="0"/>
              <a:t>You're the only one that I could live for</a:t>
            </a:r>
          </a:p>
          <a:p>
            <a:r>
              <a:rPr lang="ko-KR" altLang="en-US" dirty="0"/>
              <a:t>오직 예수</a:t>
            </a:r>
            <a:endParaRPr lang="en-US" altLang="ko-KR" dirty="0"/>
          </a:p>
          <a:p>
            <a:r>
              <a:rPr lang="ko-KR" altLang="en-US" dirty="0"/>
              <a:t>주님만이 나의 삶의 이유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One Way</a:t>
            </a:r>
          </a:p>
        </p:txBody>
      </p:sp>
    </p:spTree>
    <p:extLst>
      <p:ext uri="{BB962C8B-B14F-4D97-AF65-F5344CB8AC3E}">
        <p14:creationId xmlns:p14="http://schemas.microsoft.com/office/powerpoint/2010/main" val="364547653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717C2-A816-4076-AD36-B27EB51B7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E3558-EE3C-4F6D-9C49-186FD69F0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One Way</a:t>
            </a:r>
          </a:p>
        </p:txBody>
      </p:sp>
    </p:spTree>
    <p:extLst>
      <p:ext uri="{BB962C8B-B14F-4D97-AF65-F5344CB8AC3E}">
        <p14:creationId xmlns:p14="http://schemas.microsoft.com/office/powerpoint/2010/main" val="343580686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86BA9-454E-4267-A3DE-31612D5DF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/>
              <a:t>You are the Way, the Truth and the Life</a:t>
            </a:r>
          </a:p>
          <a:p>
            <a:pPr latinLnBrk="1"/>
            <a:r>
              <a:rPr lang="ko-KR" altLang="en-US" dirty="0"/>
              <a:t>주님은 길과 진리 생명</a:t>
            </a:r>
            <a:endParaRPr lang="en-US" altLang="ko-K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One Way</a:t>
            </a:r>
          </a:p>
        </p:txBody>
      </p:sp>
    </p:spTree>
    <p:extLst>
      <p:ext uri="{BB962C8B-B14F-4D97-AF65-F5344CB8AC3E}">
        <p14:creationId xmlns:p14="http://schemas.microsoft.com/office/powerpoint/2010/main" val="292664183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86BA9-454E-4267-A3DE-31612D5DF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/>
              <a:t>We live by faith and not by sight for You,</a:t>
            </a:r>
          </a:p>
          <a:p>
            <a:pPr latinLnBrk="1"/>
            <a:r>
              <a:rPr lang="ko-KR" altLang="en-US" dirty="0"/>
              <a:t>나는 오직 믿음으로 살리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One Way</a:t>
            </a:r>
          </a:p>
        </p:txBody>
      </p:sp>
    </p:spTree>
    <p:extLst>
      <p:ext uri="{BB962C8B-B14F-4D97-AF65-F5344CB8AC3E}">
        <p14:creationId xmlns:p14="http://schemas.microsoft.com/office/powerpoint/2010/main" val="168571357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86BA9-454E-4267-A3DE-31612D5DF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/>
              <a:t>We're living all for You!</a:t>
            </a:r>
          </a:p>
          <a:p>
            <a:pPr latinLnBrk="1"/>
            <a:r>
              <a:rPr lang="ko-KR" altLang="en-US" dirty="0"/>
              <a:t>주만 위해 살리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One Way</a:t>
            </a:r>
          </a:p>
        </p:txBody>
      </p:sp>
    </p:spTree>
    <p:extLst>
      <p:ext uri="{BB962C8B-B14F-4D97-AF65-F5344CB8AC3E}">
        <p14:creationId xmlns:p14="http://schemas.microsoft.com/office/powerpoint/2010/main" val="242215403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5BBF7-D368-47D8-ACBA-D4AFAC455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One way, Jesus</a:t>
            </a:r>
          </a:p>
          <a:p>
            <a:r>
              <a:rPr lang="en-US" dirty="0"/>
              <a:t>You're the only one that I could live for</a:t>
            </a:r>
          </a:p>
          <a:p>
            <a:r>
              <a:rPr lang="ko-KR" altLang="en-US" dirty="0"/>
              <a:t>오직 예수</a:t>
            </a:r>
            <a:endParaRPr lang="en-US" altLang="ko-KR" dirty="0"/>
          </a:p>
          <a:p>
            <a:r>
              <a:rPr lang="ko-KR" altLang="en-US" dirty="0"/>
              <a:t>주님만이 나의 삶의 이유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One Way</a:t>
            </a:r>
          </a:p>
        </p:txBody>
      </p:sp>
    </p:spTree>
    <p:extLst>
      <p:ext uri="{BB962C8B-B14F-4D97-AF65-F5344CB8AC3E}">
        <p14:creationId xmlns:p14="http://schemas.microsoft.com/office/powerpoint/2010/main" val="18392341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0423-5565-45CC-9E8E-57AB7E524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/>
              <a:t>I lay my life down at Your feet</a:t>
            </a:r>
          </a:p>
          <a:p>
            <a:pPr latinLnBrk="1"/>
            <a:r>
              <a:rPr lang="en-US" dirty="0" err="1"/>
              <a:t>'Cause</a:t>
            </a:r>
            <a:r>
              <a:rPr lang="en-US" dirty="0"/>
              <a:t> You're the only one I need</a:t>
            </a:r>
          </a:p>
          <a:p>
            <a:pPr latinLnBrk="1"/>
            <a:r>
              <a:rPr lang="ko-KR" altLang="en-US" dirty="0"/>
              <a:t>주 발 앞에 나 엎드려</a:t>
            </a:r>
          </a:p>
          <a:p>
            <a:pPr latinLnBrk="1"/>
            <a:r>
              <a:rPr lang="ko-KR" altLang="en-US" dirty="0"/>
              <a:t>주만 간절히 원해</a:t>
            </a:r>
            <a:endParaRPr lang="en-US" altLang="ko-K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One Way</a:t>
            </a:r>
          </a:p>
        </p:txBody>
      </p:sp>
    </p:spTree>
    <p:extLst>
      <p:ext uri="{BB962C8B-B14F-4D97-AF65-F5344CB8AC3E}">
        <p14:creationId xmlns:p14="http://schemas.microsoft.com/office/powerpoint/2010/main" val="129370720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5BBF7-D368-47D8-ACBA-D4AFAC455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One way, Jesus</a:t>
            </a:r>
          </a:p>
          <a:p>
            <a:r>
              <a:rPr lang="en-US" dirty="0"/>
              <a:t>You're the only one that I could live for</a:t>
            </a:r>
          </a:p>
          <a:p>
            <a:r>
              <a:rPr lang="ko-KR" altLang="en-US" dirty="0"/>
              <a:t>오직 예수</a:t>
            </a:r>
            <a:endParaRPr lang="en-US" altLang="ko-KR" dirty="0"/>
          </a:p>
          <a:p>
            <a:r>
              <a:rPr lang="ko-KR" altLang="en-US" dirty="0"/>
              <a:t>주님만이 나의 삶의 이유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One Way</a:t>
            </a:r>
          </a:p>
        </p:txBody>
      </p:sp>
    </p:spTree>
    <p:extLst>
      <p:ext uri="{BB962C8B-B14F-4D97-AF65-F5344CB8AC3E}">
        <p14:creationId xmlns:p14="http://schemas.microsoft.com/office/powerpoint/2010/main" val="110865726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9B824-7A75-4BEB-A4C3-FCE4EE8DE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D3ECD-16DD-45AA-946F-ACA6FF234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One Way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518298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0423-5565-45CC-9E8E-57AB7E524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/>
              <a:t>I turn to You and You are always there</a:t>
            </a:r>
          </a:p>
          <a:p>
            <a:pPr latinLnBrk="1"/>
            <a:r>
              <a:rPr lang="ko-KR" altLang="en-US" dirty="0"/>
              <a:t>주 계신 곳 나 바라봅니다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One Way</a:t>
            </a:r>
          </a:p>
        </p:txBody>
      </p:sp>
    </p:spTree>
    <p:extLst>
      <p:ext uri="{BB962C8B-B14F-4D97-AF65-F5344CB8AC3E}">
        <p14:creationId xmlns:p14="http://schemas.microsoft.com/office/powerpoint/2010/main" val="273902817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BDF6A-9E9E-4415-81F7-81F7CF204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/>
              <a:t>In troubled times it's You I seek</a:t>
            </a:r>
          </a:p>
          <a:p>
            <a:pPr latinLnBrk="1"/>
            <a:r>
              <a:rPr lang="en-US" dirty="0"/>
              <a:t>I put You first that's all I need</a:t>
            </a:r>
          </a:p>
          <a:p>
            <a:pPr latinLnBrk="1"/>
            <a:r>
              <a:rPr lang="ko-KR" altLang="en-US" dirty="0"/>
              <a:t>근심 속에 주 찾을 때</a:t>
            </a:r>
            <a:endParaRPr lang="en-US" altLang="ko-KR" dirty="0"/>
          </a:p>
          <a:p>
            <a:pPr latinLnBrk="1"/>
            <a:r>
              <a:rPr lang="ko-KR" altLang="en-US" dirty="0"/>
              <a:t>모든 필요 내려놓고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One Way</a:t>
            </a:r>
          </a:p>
        </p:txBody>
      </p:sp>
    </p:spTree>
    <p:extLst>
      <p:ext uri="{BB962C8B-B14F-4D97-AF65-F5344CB8AC3E}">
        <p14:creationId xmlns:p14="http://schemas.microsoft.com/office/powerpoint/2010/main" val="77552884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BDF6A-9E9E-4415-81F7-81F7CF204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/>
              <a:t>I humble all I am, all to You!</a:t>
            </a:r>
          </a:p>
          <a:p>
            <a:pPr latinLnBrk="1"/>
            <a:r>
              <a:rPr lang="ko-KR" altLang="en-US" dirty="0"/>
              <a:t>겸손하게 모두 드리리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One Way</a:t>
            </a:r>
          </a:p>
        </p:txBody>
      </p:sp>
    </p:spTree>
    <p:extLst>
      <p:ext uri="{BB962C8B-B14F-4D97-AF65-F5344CB8AC3E}">
        <p14:creationId xmlns:p14="http://schemas.microsoft.com/office/powerpoint/2010/main" val="325515973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5BBF7-D368-47D8-ACBA-D4AFAC455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One way, Jesus</a:t>
            </a:r>
          </a:p>
          <a:p>
            <a:r>
              <a:rPr lang="en-US" dirty="0"/>
              <a:t>You're the only one that I could live for</a:t>
            </a:r>
          </a:p>
          <a:p>
            <a:r>
              <a:rPr lang="ko-KR" altLang="en-US" dirty="0"/>
              <a:t>오직 예수</a:t>
            </a:r>
            <a:endParaRPr lang="en-US" altLang="ko-KR" dirty="0"/>
          </a:p>
          <a:p>
            <a:r>
              <a:rPr lang="ko-KR" altLang="en-US" dirty="0"/>
              <a:t>주님만이 나의 삶의 이유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One Way</a:t>
            </a:r>
          </a:p>
        </p:txBody>
      </p:sp>
    </p:spTree>
    <p:extLst>
      <p:ext uri="{BB962C8B-B14F-4D97-AF65-F5344CB8AC3E}">
        <p14:creationId xmlns:p14="http://schemas.microsoft.com/office/powerpoint/2010/main" val="177109153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5BBF7-D368-47D8-ACBA-D4AFAC455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One way, Jesus</a:t>
            </a:r>
          </a:p>
          <a:p>
            <a:r>
              <a:rPr lang="en-US" dirty="0"/>
              <a:t>You're the only one that I could live for</a:t>
            </a:r>
          </a:p>
          <a:p>
            <a:r>
              <a:rPr lang="ko-KR" altLang="en-US" dirty="0"/>
              <a:t>오직 예수</a:t>
            </a:r>
            <a:endParaRPr lang="en-US" altLang="ko-KR" dirty="0"/>
          </a:p>
          <a:p>
            <a:r>
              <a:rPr lang="ko-KR" altLang="en-US" dirty="0"/>
              <a:t>주님만이 나의 삶의 이유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One Way</a:t>
            </a:r>
          </a:p>
        </p:txBody>
      </p:sp>
    </p:spTree>
    <p:extLst>
      <p:ext uri="{BB962C8B-B14F-4D97-AF65-F5344CB8AC3E}">
        <p14:creationId xmlns:p14="http://schemas.microsoft.com/office/powerpoint/2010/main" val="173170301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0319F-5FE0-4C32-A350-9AD7E013B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C5B36-94CC-436C-8A84-C78CCC4AC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One Way</a:t>
            </a:r>
          </a:p>
        </p:txBody>
      </p:sp>
    </p:spTree>
    <p:extLst>
      <p:ext uri="{BB962C8B-B14F-4D97-AF65-F5344CB8AC3E}">
        <p14:creationId xmlns:p14="http://schemas.microsoft.com/office/powerpoint/2010/main" val="418681580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424AD-AB7C-4CB2-8C41-F1AC81BD9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/>
              <a:t>You are always, always there</a:t>
            </a:r>
          </a:p>
          <a:p>
            <a:pPr latinLnBrk="1"/>
            <a:r>
              <a:rPr lang="en-US" dirty="0"/>
              <a:t>Every how and every where</a:t>
            </a:r>
          </a:p>
          <a:p>
            <a:pPr latinLnBrk="1"/>
            <a:r>
              <a:rPr lang="ko-KR" altLang="en-US" dirty="0"/>
              <a:t>언제나 어디서나</a:t>
            </a:r>
            <a:endParaRPr lang="en-US" altLang="ko-KR" dirty="0"/>
          </a:p>
          <a:p>
            <a:pPr latinLnBrk="1"/>
            <a:r>
              <a:rPr lang="ko-KR" altLang="en-US" dirty="0"/>
              <a:t>깊고 깊은 은혜로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One Way</a:t>
            </a:r>
          </a:p>
        </p:txBody>
      </p:sp>
    </p:spTree>
    <p:extLst>
      <p:ext uri="{BB962C8B-B14F-4D97-AF65-F5344CB8AC3E}">
        <p14:creationId xmlns:p14="http://schemas.microsoft.com/office/powerpoint/2010/main" val="192370041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hurch Form 04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hurch Form 04 Dark Blank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hurch Form 04 Dark Grey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hurch Form 04 Dark Cya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Church Form 04 Dark Orang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Church Form 04 Dark Gree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Church Form 04 Dark Purpl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Church Form 04 Dark Blu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Church Form 04 Dark Red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urch Form 04 Blank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urch Form 04 Grey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urch Form 04 Cya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urch Form 04 Orang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hurch Form 04 Gree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hurch Form 04 Purpl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hurch Form 04 Blu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hurch Form 04 Red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</TotalTime>
  <Words>320</Words>
  <Application>Microsoft Office PowerPoint</Application>
  <PresentationFormat>On-screen Show (4:3)</PresentationFormat>
  <Paragraphs>75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21</vt:i4>
      </vt:variant>
    </vt:vector>
  </HeadingPairs>
  <TitlesOfParts>
    <vt:vector size="43" baseType="lpstr">
      <vt:lpstr>HY강M</vt:lpstr>
      <vt:lpstr>양재벨라체M</vt:lpstr>
      <vt:lpstr>Arial</vt:lpstr>
      <vt:lpstr>Calibri</vt:lpstr>
      <vt:lpstr>Calibri Light</vt:lpstr>
      <vt:lpstr>Church Form 04</vt:lpstr>
      <vt:lpstr>Church Form 04 Blank</vt:lpstr>
      <vt:lpstr>Church Form 04 Grey</vt:lpstr>
      <vt:lpstr>Church Form 04 Cyan</vt:lpstr>
      <vt:lpstr>Church Form 04 Orange</vt:lpstr>
      <vt:lpstr>Church Form 04 Green</vt:lpstr>
      <vt:lpstr>Church Form 04 Purple</vt:lpstr>
      <vt:lpstr>Church Form 04 Blue</vt:lpstr>
      <vt:lpstr>Church Form 04 Red</vt:lpstr>
      <vt:lpstr>Church Form 04 Dark Blank</vt:lpstr>
      <vt:lpstr>Church Form 04 Dark Grey</vt:lpstr>
      <vt:lpstr>Church Form 04 Dark Cyan</vt:lpstr>
      <vt:lpstr>Church Form 04 Dark Orange</vt:lpstr>
      <vt:lpstr>Church Form 04 Dark Green</vt:lpstr>
      <vt:lpstr>Church Form 04 Dark Purple</vt:lpstr>
      <vt:lpstr>Church Form 04 Dark Blue</vt:lpstr>
      <vt:lpstr>Church Form 04 Dark 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새하늘교회 예배</dc:title>
  <dc:creator>new vision;IHS;임성균목사</dc:creator>
  <dc:description>Form 03-3</dc:description>
  <cp:lastModifiedBy>HaSol Im</cp:lastModifiedBy>
  <cp:revision>218</cp:revision>
  <dcterms:created xsi:type="dcterms:W3CDTF">2011-12-04T14:58:54Z</dcterms:created>
  <dcterms:modified xsi:type="dcterms:W3CDTF">2019-11-03T15:07:17Z</dcterms:modified>
</cp:coreProperties>
</file>